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6A002-AAC1-40F3-9DD1-F35313F46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E24753-CD42-4308-B117-89C7ABCB2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EF0CB0-0CD7-4B68-BF85-849FBAD4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102BC0-6155-407E-8007-5DBFB816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6766F-808E-4B52-AB9E-8A557E03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9C2F8-EE58-42D6-94BF-B4024D2D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904D50-CDFD-4540-8C20-474AA94FB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84E70-CB28-4309-8464-62224CF6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B4ED9-A6B7-45B8-AC9D-D7C25933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8CB11-A5FB-474E-85E5-0978D5D6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02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5C4908-78B1-413E-95A2-083B4D1A6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E47F49-04D5-42EE-B44C-B80DE150E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0222C-087B-4687-9B24-011F970F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CCD646-F6E9-4B74-8CD4-93D1A5C3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A02D5-6495-47AB-842A-476579C5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39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A7B6E-DEAD-44F4-A634-7120E4D5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92C32F-7D2C-4C25-A8B2-4EF515D4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C2A8E-2D68-450C-8252-DF1A02F7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7D509-7188-4920-9621-995BC220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AD02BB-7316-4A53-AE36-E7EF43A1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3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2773D-2DE2-4818-9AF4-1FB73AB3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CFA2CE-9699-406B-B1A2-66B9CEF99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DADE0-3EBE-4874-8F91-E6288513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23A78-EF3D-4587-A6C9-6C9EB94C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F6561F-B9D1-46F3-BBDC-0ECA6552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A5915-26A2-4476-859E-69C04AA9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D8A78-3FA3-4DAC-A8DB-B9325D05D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0A0D38-44AA-4E2B-A6FE-0434284D4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2475CC-5150-4B6E-894A-1A7C105F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9A7758-8A69-42AD-818A-36D90EC9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FFFBF8-A6E1-48F4-BBFD-00DB99A6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89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FE7C3-E1DF-42CA-8C13-703EC037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F32DF1-C038-4E1B-ABF8-50C7596E9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F00F8E-BD19-48B9-9457-6EB49004B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DB6F06-F967-470B-A9F2-FCF8E0233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00DE2D-99A4-44FC-8DD1-FC6E6958E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21AAB8-2A8E-4B1A-B4B8-2C946F2D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2E3D5F-27AB-45AD-AC34-EAF79FD3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B7DBB2-DCD3-41A1-8C2E-24AEBA57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54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8FAC1-801B-42B6-9938-2AEF5FAA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2A7CDC-F0B4-4462-9288-C7BBA2E7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E8053F-51DD-45AE-BDE1-D5D2FA2A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59D184-CB94-4BED-AEEE-4C6B85BB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38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05AF2E-1690-491A-9D03-C2831A2E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4BCE28-8D21-4877-BD70-463DC5D3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3DA33D-FB65-48CF-BD9C-DEBEA027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80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5576D-2BE8-4BED-A827-6AC82582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A81A1E-273A-42D6-AD91-42B1E6901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EA5CF0-DAD8-4B27-B660-FD3673504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9FE257-D0F9-4AE7-8D82-E999A8033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5D9D10-ACBB-4B19-9CEF-42C4675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B5DF9-1EF4-409F-8EE2-844EBA01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69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291E7-305B-4C35-8BDA-E348EB81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608DD3-7B55-4870-908B-D02634ADA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A8EA75-4465-456F-98E0-C037B7F0A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2DA007-A81C-4087-B045-B4C072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6707E-40D7-43FD-B99F-BEDFA456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6A9A7B-4891-4DEE-8295-F20BA25E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17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957273-8833-4B3A-A7F4-F7A2A941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EB21AF-F013-4BDE-9A06-6F6D69CC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9692E-D37A-4834-8F9B-26C45E9A9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10B2-4354-4EB2-BE34-C8BA662554B0}" type="datetimeFigureOut">
              <a:rPr lang="fr-FR" smtClean="0"/>
              <a:t>27/08/2021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28577-29D7-4F10-886D-197C3779A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25B5C-801D-425F-A0C5-D4D991DA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6967-D653-416C-9E1C-FCF302EEE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4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8EEF1-F62B-4D27-82FC-A656905B3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34E88-39C8-4229-A825-823B244C1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02F64-EE89-43D5-A073-25D8F28A9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4" t="18519" r="14917" b="6814"/>
          <a:stretch/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162D8-4753-45F2-9066-8E3280F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CAF72-49F0-4D59-99F9-242A844B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678E3-2168-4913-B5E8-296CC022C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 t="18815" r="14833" b="7111"/>
          <a:stretch/>
        </p:blipFill>
        <p:spPr>
          <a:xfrm>
            <a:off x="-1" y="0"/>
            <a:ext cx="1217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1E869-7618-4195-925E-78CCAD6F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0AF51-5A40-466B-B1C9-A9B84843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19D405-1117-4926-A818-11729E901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 t="18666" r="15000" b="7555"/>
          <a:stretch/>
        </p:blipFill>
        <p:spPr>
          <a:xfrm>
            <a:off x="-1" y="0"/>
            <a:ext cx="1220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3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7310E-514E-4D92-8E12-B368B54E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9A7DF-E938-44C9-84AF-2010DF636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5ED16B-9F0F-409D-BCB8-727A41D17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t="18666" r="15083" b="68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52F6E-4474-4696-B022-7068A658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357A9-3351-4722-9E3D-8FF1E344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CA1118-9B40-4C34-AF9E-68CA46063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 t="18520" r="14917" b="6962"/>
          <a:stretch/>
        </p:blipFill>
        <p:spPr>
          <a:xfrm>
            <a:off x="-1" y="0"/>
            <a:ext cx="1218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54FBD-0CDA-4485-96D1-86CA5B7E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866C5-FF7A-49D4-AC47-D4DB1AE2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877C7F-F6BB-463F-B26A-A09361F9F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0" t="19306" r="15083" b="6963"/>
          <a:stretch/>
        </p:blipFill>
        <p:spPr>
          <a:xfrm>
            <a:off x="0" y="0"/>
            <a:ext cx="121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9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CE613-4180-416B-92CE-FE31EFA6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446866-DADE-4651-B163-F9D5360E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D34AC4-35C3-416D-A7F5-8A27EF92B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18610" r="14765" b="6945"/>
          <a:stretch/>
        </p:blipFill>
        <p:spPr>
          <a:xfrm>
            <a:off x="0" y="-1"/>
            <a:ext cx="12205258" cy="68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7DC54-6582-4345-9489-849B1D3B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FBF96-44A4-420E-A4A4-D368F810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3BC3E7-1598-48E2-AD50-0298DC31D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7" t="18519" r="14832" b="72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F5821-8F2C-4A17-964E-99137326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1D0DC-5747-4F23-8F31-F95FFDA84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C28B4B-2D65-4CB0-B1E5-3B56B51C8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 t="18519" r="15000" b="7259"/>
          <a:stretch/>
        </p:blipFill>
        <p:spPr>
          <a:xfrm>
            <a:off x="-799" y="0"/>
            <a:ext cx="121927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90DCE-236C-4330-8660-12484957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BE599-4BF0-4D41-8A43-B77E80B1B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CA44D2-887B-4F62-9BDA-87E5DA8A0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0" t="18815" r="14916" b="6815"/>
          <a:stretch/>
        </p:blipFill>
        <p:spPr>
          <a:xfrm>
            <a:off x="0" y="0"/>
            <a:ext cx="1220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9E989-8713-4F72-803E-674818D3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6FA1-D39D-4D32-ACBD-CF1C030FF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D4AC44-DFB0-4ED4-8165-4921FDBA9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4" t="18519" r="14917" b="7111"/>
          <a:stretch/>
        </p:blipFill>
        <p:spPr>
          <a:xfrm>
            <a:off x="0" y="0"/>
            <a:ext cx="12189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E113-4C55-4D05-84E6-2B00FA66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FDD81-B131-4A29-9CDC-5792F773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CE3A49-7B1F-47F3-8EDB-2C6EFAD61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t="18889" r="15156" b="7222"/>
          <a:stretch/>
        </p:blipFill>
        <p:spPr>
          <a:xfrm>
            <a:off x="-1" y="0"/>
            <a:ext cx="12212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8639-C8B8-47A6-BAEE-BD0F8AE0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FAC56-C652-4901-8F1F-9B92A077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E6C6E0-4785-43B4-BFE6-256B656D5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8666" r="14916" b="7111"/>
          <a:stretch/>
        </p:blipFill>
        <p:spPr>
          <a:xfrm>
            <a:off x="-1" y="0"/>
            <a:ext cx="12205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06539-E01D-40C8-AD68-93F2C2AA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076C1-773F-4C41-8389-41C8109E0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FD9FE6-0BC3-47BD-AB14-680CF58E9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7" t="18815" r="14750" b="7111"/>
          <a:stretch/>
        </p:blipFill>
        <p:spPr>
          <a:xfrm>
            <a:off x="-1" y="0"/>
            <a:ext cx="1221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7B272-3970-468A-BE05-29D652AB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0D07B-6905-4C65-902B-4529A9A29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40DBDA-DD95-4359-B0F6-AA100B8DA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3" t="19407" r="14751" b="6963"/>
          <a:stretch/>
        </p:blipFill>
        <p:spPr>
          <a:xfrm>
            <a:off x="0" y="0"/>
            <a:ext cx="12191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79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Grand écran</PresentationFormat>
  <Paragraphs>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BAUCHY Damien</dc:creator>
  <cp:lastModifiedBy>BAUCHY Damien</cp:lastModifiedBy>
  <cp:revision>4</cp:revision>
  <dcterms:created xsi:type="dcterms:W3CDTF">2021-08-27T09:06:09Z</dcterms:created>
  <dcterms:modified xsi:type="dcterms:W3CDTF">2021-08-27T11:52:07Z</dcterms:modified>
</cp:coreProperties>
</file>